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e22f4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43d98da1bbc.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2752d82e.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2feec82d.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43d965981af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43d96510b6ab.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43d92c48c86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e5bf24b.png"/><Relationship Id="rId3" Type="http://schemas.openxmlformats.org/officeDocument/2006/relationships/image" Target="../media/file43d966804a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708f8210.png"/><Relationship Id="rId3" Type="http://schemas.openxmlformats.org/officeDocument/2006/relationships/image" Target="../media/file43d95da4222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42bf6514.png"/><Relationship Id="rId3" Type="http://schemas.openxmlformats.org/officeDocument/2006/relationships/image" Target="../media/file43d9238526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7a94532f.png"/><Relationship Id="rId3" Type="http://schemas.openxmlformats.org/officeDocument/2006/relationships/image" Target="../media/file43d91fe1718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9e4a812.png"/><Relationship Id="rId3" Type="http://schemas.openxmlformats.org/officeDocument/2006/relationships/image" Target="../media/file43d92d63ad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3eaf70cb.png"/><Relationship Id="rId3" Type="http://schemas.openxmlformats.org/officeDocument/2006/relationships/image" Target="../media/file43d970163f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44a80562.png"/><Relationship Id="rId3" Type="http://schemas.openxmlformats.org/officeDocument/2006/relationships/image" Target="../media/file43d972f988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43d95c592e74.png"/><Relationship Id="rId3" Type="http://schemas.openxmlformats.org/officeDocument/2006/relationships/image" Target="../media/file43d962f8f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d2e59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5dd599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723419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3a7a77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3e3c57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6b915ef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43d914f015bc.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426.1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08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69,182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142 triages made. This is an decrease of 20 triages compared to the previous day (162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07 October there were 984 triages to NHS Pathways for COVID-19, this is an average of 141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08 October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2020-10-08T23:10:06Z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